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7" r:id="rId3"/>
    <p:sldId id="261" r:id="rId4"/>
    <p:sldId id="262" r:id="rId5"/>
    <p:sldId id="264" r:id="rId6"/>
    <p:sldId id="26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7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showGuides="1">
      <p:cViewPr varScale="1">
        <p:scale>
          <a:sx n="53" d="100"/>
          <a:sy n="53" d="100"/>
        </p:scale>
        <p:origin x="180" y="54"/>
      </p:cViewPr>
      <p:guideLst>
        <p:guide orient="horz" pos="2160"/>
        <p:guide pos="387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8"/>
            <a:ext cx="8070573"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696000" y="360000"/>
            <a:ext cx="10800000" cy="720000"/>
          </a:xfrm>
        </p:spPr>
        <p:txBody>
          <a:bodyPr wrap="square" lIns="0" tIns="0" rIns="0" bIns="0">
            <a:normAutofit/>
          </a:bodyPr>
          <a:lstStyle>
            <a:lvl1pPr algn="l" fontAlgn="base">
              <a:defRPr sz="3200">
                <a:solidFill>
                  <a:schemeClr val="tx1"/>
                </a:solidFill>
              </a:defRPr>
            </a:lvl1pPr>
          </a:lstStyle>
          <a:p>
            <a:r>
              <a:rPr lang="en-US" dirty="0"/>
              <a:t>Click to add title</a:t>
            </a:r>
            <a:endParaRPr lang="en-US" dirty="0"/>
          </a:p>
        </p:txBody>
      </p:sp>
      <p:sp>
        <p:nvSpPr>
          <p:cNvPr id="3" name="日期占位符 2"/>
          <p:cNvSpPr>
            <a:spLocks noGrp="1"/>
          </p:cNvSpPr>
          <p:nvPr>
            <p:ph type="dt" sz="half" idx="10"/>
            <p:custDataLst>
              <p:tags r:id="rId3"/>
            </p:custDataLst>
          </p:nvPr>
        </p:nvSpPr>
        <p:spPr/>
        <p:txBody>
          <a:bodyPr wrap="square">
            <a:normAutofit/>
          </a:bodyPr>
          <a:lstStyle/>
          <a:p>
            <a:r>
              <a:rPr lang="en-US"/>
              <a:t>Date Area</a:t>
            </a:r>
            <a:endParaRPr lang="en-US"/>
          </a:p>
        </p:txBody>
      </p:sp>
      <p:sp>
        <p:nvSpPr>
          <p:cNvPr id="4" name="页脚占位符 3"/>
          <p:cNvSpPr>
            <a:spLocks noGrp="1"/>
          </p:cNvSpPr>
          <p:nvPr>
            <p:ph type="ftr" sz="quarter" idx="11"/>
            <p:custDataLst>
              <p:tags r:id="rId4"/>
            </p:custDataLst>
          </p:nvPr>
        </p:nvSpPr>
        <p:spPr/>
        <p:txBody>
          <a:bodyPr/>
          <a:lstStyle/>
          <a:p>
            <a:endParaRPr lang="en-US" dirty="0"/>
          </a:p>
        </p:txBody>
      </p:sp>
      <p:sp>
        <p:nvSpPr>
          <p:cNvPr id="5" name="灯片编号占位符 4"/>
          <p:cNvSpPr>
            <a:spLocks noGrp="1"/>
          </p:cNvSpPr>
          <p:nvPr>
            <p:ph type="sldNum" sz="quarter" idx="12"/>
            <p:custDataLst>
              <p:tags r:id="rId5"/>
            </p:custDataLst>
          </p:nvPr>
        </p:nvSpPr>
        <p:spPr/>
        <p:txBody>
          <a:bodyPr wrap="square">
            <a:normAutofit/>
          </a:bodyPr>
          <a:lstStyle/>
          <a:p>
            <a:fld id="{49AE70B2-8BF9-45C0-BB95-33D1B9D3A854}" type="slidenum">
              <a:rPr lang="en-US" smtClean="0"/>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105156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5376672" cy="4525963"/>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205728" y="1600200"/>
            <a:ext cx="5376672" cy="4525963"/>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alphaModFix amt="44000"/>
          </a:blip>
          <a:tile tx="0" ty="0" sx="99000" sy="100000" flip="y" algn="tl"/>
        </a:blipFill>
        <a:effectLst/>
      </p:bgPr>
    </p:bg>
    <p:spTree>
      <p:nvGrpSpPr>
        <p:cNvPr id="1" name=""/>
        <p:cNvGrpSpPr/>
        <p:nvPr/>
      </p:nvGrpSpPr>
      <p:grpSpPr/>
      <p:sp>
        <p:nvSpPr>
          <p:cNvPr id="1026" name="Title 1025"/>
          <p:cNvSpPr/>
          <p:nvPr>
            <p:ph type="title"/>
          </p:nvPr>
        </p:nvSpPr>
        <p:spPr>
          <a:xfrm>
            <a:off x="609600" y="274638"/>
            <a:ext cx="10972800" cy="1143000"/>
          </a:xfrm>
          <a:prstGeom prst="rect">
            <a:avLst/>
          </a:prstGeom>
          <a:noFill/>
          <a:ln w="9525">
            <a:noFill/>
          </a:ln>
        </p:spPr>
        <p:txBody>
          <a:bodyPr anchor="ctr" anchorCtr="0"/>
          <a:p>
            <a:pPr lvl="0"/>
            <a:r>
              <a:t>Click to edit Master title style</a:t>
            </a:r>
          </a:p>
        </p:txBody>
      </p:sp>
      <p:sp>
        <p:nvSpPr>
          <p:cNvPr id="1027" name="Text Placeholder 1026"/>
          <p:cNvSpPr/>
          <p:nvPr>
            <p:ph type="body" idx="1"/>
          </p:nvPr>
        </p:nvSpPr>
        <p:spPr>
          <a:xfrm>
            <a:off x="609600" y="1600200"/>
            <a:ext cx="10972800" cy="4525963"/>
          </a:xfrm>
          <a:prstGeom prst="rect">
            <a:avLst/>
          </a:prstGeom>
          <a:noFill/>
          <a:ln w="9525">
            <a:noFill/>
          </a:ln>
        </p:spPr>
        <p:txBody>
          <a:bodyPr/>
          <a:p>
            <a:pPr lvl="0"/>
            <a:r>
              <a:t>Click to edit Master text styles</a:t>
            </a:r>
          </a:p>
          <a:p>
            <a:pPr lvl="1"/>
            <a:r>
              <a:t>Second level</a:t>
            </a:r>
          </a:p>
          <a:p>
            <a:pPr lvl="2"/>
            <a:r>
              <a:t>Third level</a:t>
            </a:r>
          </a:p>
          <a:p>
            <a:pPr lvl="3"/>
            <a:r>
              <a:t>Fourth level</a:t>
            </a:r>
          </a:p>
          <a:p>
            <a:pPr lvl="4"/>
            <a:r>
              <a:t>Fifth level</a:t>
            </a:r>
          </a:p>
        </p:txBody>
      </p:sp>
      <p:sp>
        <p:nvSpPr>
          <p:cNvPr id="1028" name="Date Placeholder 1027"/>
          <p:cNvSpPr/>
          <p:nvPr>
            <p:ph type="dt" sz="half" idx="2"/>
          </p:nvPr>
        </p:nvSpPr>
        <p:spPr>
          <a:xfrm>
            <a:off x="609600" y="6245225"/>
            <a:ext cx="2844800" cy="476250"/>
          </a:xfrm>
          <a:prstGeom prst="rect">
            <a:avLst/>
          </a:prstGeom>
          <a:noFill/>
          <a:ln w="9525">
            <a:noFill/>
          </a:ln>
        </p:spPr>
        <p:txBody>
          <a:bodyPr/>
          <a:lstStyle>
            <a:lvl1pPr>
              <a:defRPr sz="1400"/>
            </a:lvl1pPr>
          </a:lstStyle>
          <a:p>
            <a:fld id="{63A1C593-65D0-4073-BCC9-577B9352EA97}" type="datetimeFigureOut">
              <a:rPr lang="en-US" smtClean="0"/>
            </a:fld>
            <a:endParaRPr lang="en-US"/>
          </a:p>
        </p:txBody>
      </p:sp>
      <p:sp>
        <p:nvSpPr>
          <p:cNvPr id="1029" name="Footer Placeholder 1028"/>
          <p:cNvSpPr/>
          <p:nvPr>
            <p:ph type="ftr" sz="quarter" idx="3"/>
          </p:nvPr>
        </p:nvSpPr>
        <p:spPr>
          <a:xfrm>
            <a:off x="4165600" y="6245225"/>
            <a:ext cx="3860800" cy="476250"/>
          </a:xfrm>
          <a:prstGeom prst="rect">
            <a:avLst/>
          </a:prstGeom>
          <a:noFill/>
          <a:ln w="9525">
            <a:noFill/>
          </a:ln>
        </p:spPr>
        <p:txBody>
          <a:bodyPr/>
          <a:lstStyle>
            <a:lvl1pPr algn="ctr">
              <a:defRPr sz="1400"/>
            </a:lvl1pPr>
          </a:lstStyle>
          <a:p>
            <a:endParaRPr lang="en-US"/>
          </a:p>
        </p:txBody>
      </p:sp>
      <p:sp>
        <p:nvSpPr>
          <p:cNvPr id="1030" name="Slide Number Placeholder 1029"/>
          <p:cNvSpPr/>
          <p:nvPr>
            <p:ph type="sldNum" sz="quarter" idx="4"/>
          </p:nvPr>
        </p:nvSpPr>
        <p:spPr>
          <a:xfrm>
            <a:off x="8737600" y="6245225"/>
            <a:ext cx="2844800" cy="476250"/>
          </a:xfrm>
          <a:prstGeom prst="rect">
            <a:avLst/>
          </a:prstGeom>
          <a:noFill/>
          <a:ln w="9525">
            <a:noFill/>
          </a:ln>
        </p:spPr>
        <p:txBody>
          <a:bodyPr/>
          <a:lstStyle>
            <a:lvl1pPr algn="r">
              <a:defRPr sz="1400"/>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p:cNvSpPr>
          <p:nvPr>
            <p:ph type="title"/>
          </p:nvPr>
        </p:nvSpPr>
        <p:spPr/>
        <p:txBody>
          <a:bodyPr/>
          <a:p>
            <a:r>
              <a:rPr lang="en-US" altLang="en-US" b="1">
                <a:solidFill>
                  <a:schemeClr val="tx1"/>
                </a:solidFill>
              </a:rPr>
              <a:t>Sample PPT File</a:t>
            </a:r>
            <a:endParaRPr lang="en-US" altLang="en-US" b="1">
              <a:solidFill>
                <a:schemeClr val="tx1"/>
              </a:solidFill>
            </a:endParaRPr>
          </a:p>
        </p:txBody>
      </p:sp>
      <p:sp>
        <p:nvSpPr>
          <p:cNvPr id="5" name="Content Placeholder 4"/>
          <p:cNvSpPr>
            <a:spLocks noGrp="1"/>
          </p:cNvSpPr>
          <p:nvPr>
            <p:ph idx="1"/>
          </p:nvPr>
        </p:nvSpPr>
        <p:spPr>
          <a:xfrm>
            <a:off x="609600" y="1761490"/>
            <a:ext cx="10972800" cy="4540885"/>
          </a:xfrm>
        </p:spPr>
        <p:txBody>
          <a:bodyPr/>
          <a:p>
            <a:pPr marL="0" indent="0" algn="l">
              <a:buNone/>
            </a:pPr>
            <a:r>
              <a:rPr lang="en-US" altLang="en-US" sz="3600" b="1">
                <a:solidFill>
                  <a:schemeClr val="tx1"/>
                </a:solidFill>
              </a:rPr>
              <a:t>This file is for testing purposes only.</a:t>
            </a:r>
            <a:endParaRPr lang="en-US" altLang="en-US" sz="3600" b="1">
              <a:solidFill>
                <a:schemeClr val="tx1"/>
              </a:solidFill>
            </a:endParaRPr>
          </a:p>
          <a:p>
            <a:pPr marL="0" indent="0" algn="l">
              <a:buNone/>
            </a:pPr>
            <a:endParaRPr lang="en-US" altLang="en-US" sz="3600" b="1">
              <a:solidFill>
                <a:schemeClr val="tx1"/>
              </a:solidFill>
            </a:endParaRPr>
          </a:p>
          <a:p>
            <a:pPr marL="0" indent="0" algn="l">
              <a:buNone/>
            </a:pPr>
            <a:r>
              <a:rPr lang="en-US" altLang="en-US" sz="3600" b="1">
                <a:solidFill>
                  <a:schemeClr val="tx1"/>
                </a:solidFill>
              </a:rPr>
              <a:t>Welcome to FreeTestFiles.com, a reliable platform dedicated to providing free test files for testing and educational purposes.</a:t>
            </a:r>
            <a:endParaRPr lang="en-US" altLang="en-US" sz="3600" b="1">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p:cNvSpPr>
          <p:nvPr>
            <p:ph type="title"/>
          </p:nvPr>
        </p:nvSpPr>
        <p:spPr/>
        <p:txBody>
          <a:bodyPr/>
          <a:p>
            <a:r>
              <a:rPr lang="en-US" altLang="en-US" b="1" i="1" u="sng">
                <a:solidFill>
                  <a:schemeClr val="tx1"/>
                </a:solidFill>
              </a:rPr>
              <a:t>Our Purpose</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7" name="Text Box 6"/>
          <p:cNvSpPr txBox="1"/>
          <p:nvPr/>
        </p:nvSpPr>
        <p:spPr>
          <a:xfrm>
            <a:off x="542290" y="1494155"/>
            <a:ext cx="11039475" cy="4714875"/>
          </a:xfrm>
          <a:prstGeom prst="rect">
            <a:avLst/>
          </a:prstGeom>
          <a:noFill/>
        </p:spPr>
        <p:txBody>
          <a:bodyPr wrap="square" rtlCol="0">
            <a:noAutofit/>
          </a:bodyPr>
          <a:p>
            <a:r>
              <a:rPr lang="en-US" altLang="en-US" sz="2800" i="1">
                <a:solidFill>
                  <a:schemeClr val="tx1"/>
                </a:solidFill>
              </a:rPr>
              <a:t>In today’s digital world, testing is an essential part of everyday work. Whether you are checking internet speed, testing software compatibility, validating upload limits, evaluating device performance, or learning how different file formats behave, you need clean and trustworthy sample files.</a:t>
            </a:r>
            <a:endParaRPr lang="en-US" altLang="en-US" sz="2800" i="1">
              <a:solidFill>
                <a:schemeClr val="tx1"/>
              </a:solidFill>
            </a:endParaRPr>
          </a:p>
          <a:p>
            <a:endParaRPr lang="en-US" altLang="en-US" sz="2800" i="1">
              <a:solidFill>
                <a:schemeClr val="tx1"/>
              </a:solidFill>
            </a:endParaRPr>
          </a:p>
          <a:p>
            <a:r>
              <a:rPr lang="en-US" altLang="en-US" sz="2800" i="1">
                <a:solidFill>
                  <a:schemeClr val="tx1"/>
                </a:solidFill>
              </a:rPr>
              <a:t>FreeTestFiles.com was created to solve this exact problem by offering a centralized collection of commonly used test files in multiple formats and sizes.</a:t>
            </a:r>
            <a:endParaRPr lang="en-US" altLang="en-US" sz="2800" i="1">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tLang="en-US" b="1" i="1" u="sng">
                <a:solidFill>
                  <a:schemeClr val="tx1"/>
                </a:solidFill>
              </a:rPr>
              <a:t>What We Offer</a:t>
            </a:r>
            <a:endParaRPr lang="en-US" altLang="en-US" b="1" i="1" u="sng">
              <a:solidFill>
                <a:schemeClr val="tx1"/>
              </a:solidFill>
            </a:endParaRPr>
          </a:p>
        </p:txBody>
      </p:sp>
      <p:sp>
        <p:nvSpPr>
          <p:cNvPr id="3" name="Text Box 2"/>
          <p:cNvSpPr txBox="1"/>
          <p:nvPr/>
        </p:nvSpPr>
        <p:spPr>
          <a:xfrm>
            <a:off x="609600" y="1417320"/>
            <a:ext cx="10972800" cy="5060950"/>
          </a:xfrm>
          <a:prstGeom prst="rect">
            <a:avLst/>
          </a:prstGeom>
          <a:noFill/>
        </p:spPr>
        <p:txBody>
          <a:bodyPr wrap="square" rtlCol="0">
            <a:noAutofit/>
          </a:bodyPr>
          <a:p>
            <a:r>
              <a:rPr lang="en-US" altLang="en-US" sz="2400" i="1"/>
              <a:t>We provide a wide range of sample and test files, carefully structured to meet real-world testing needs. These include:</a:t>
            </a:r>
            <a:endParaRPr lang="en-US" altLang="en-US" sz="2400" i="1"/>
          </a:p>
          <a:p>
            <a:endParaRPr lang="en-US" altLang="en-US" sz="2400" i="1"/>
          </a:p>
          <a:p>
            <a:pPr marL="285750" indent="-285750">
              <a:buFont typeface="Arial" panose="020B0604020202020204" pitchFamily="34" charset="0"/>
              <a:buChar char="•"/>
            </a:pPr>
            <a:r>
              <a:rPr lang="en-US" altLang="en-US" sz="2400" i="1"/>
              <a:t>Sample PDF files for document and printer testing</a:t>
            </a:r>
            <a:endParaRPr lang="en-US" altLang="en-US" sz="2400" i="1"/>
          </a:p>
          <a:p>
            <a:pPr marL="285750" indent="-285750">
              <a:buFont typeface="Arial" panose="020B0604020202020204" pitchFamily="34" charset="0"/>
              <a:buChar char="•"/>
            </a:pPr>
            <a:r>
              <a:rPr lang="en-US" altLang="en-US" sz="2400" i="1"/>
              <a:t>Word, Excel, and PowerPoint files for office and upload testing</a:t>
            </a:r>
            <a:endParaRPr lang="en-US" altLang="en-US" sz="2400" i="1"/>
          </a:p>
          <a:p>
            <a:pPr marL="285750" indent="-285750">
              <a:buFont typeface="Arial" panose="020B0604020202020204" pitchFamily="34" charset="0"/>
              <a:buChar char="•"/>
            </a:pPr>
            <a:r>
              <a:rPr lang="en-US" altLang="en-US" sz="2400" i="1"/>
              <a:t>Audio files for media playback and compatibility checks</a:t>
            </a:r>
            <a:endParaRPr lang="en-US" altLang="en-US" sz="2400" i="1"/>
          </a:p>
          <a:p>
            <a:pPr marL="285750" indent="-285750">
              <a:buFont typeface="Arial" panose="020B0604020202020204" pitchFamily="34" charset="0"/>
              <a:buChar char="•"/>
            </a:pPr>
            <a:r>
              <a:rPr lang="en-US" altLang="en-US" sz="2400" i="1"/>
              <a:t>Video files for resolution, format, and streaming tests</a:t>
            </a:r>
            <a:endParaRPr lang="en-US" altLang="en-US" sz="2400" i="1"/>
          </a:p>
          <a:p>
            <a:pPr marL="285750" indent="-285750">
              <a:buFont typeface="Arial" panose="020B0604020202020204" pitchFamily="34" charset="0"/>
              <a:buChar char="•"/>
            </a:pPr>
            <a:r>
              <a:rPr lang="en-US" altLang="en-US" sz="2400" i="1"/>
              <a:t>ZIP files for compression and extraction testing</a:t>
            </a:r>
            <a:endParaRPr lang="en-US" altLang="en-US" sz="2400" i="1"/>
          </a:p>
          <a:p>
            <a:pPr marL="285750" indent="-285750">
              <a:buFont typeface="Arial" panose="020B0604020202020204" pitchFamily="34" charset="0"/>
              <a:buChar char="•"/>
            </a:pPr>
            <a:r>
              <a:rPr lang="en-US" altLang="en-US" sz="2400" i="1"/>
              <a:t>Large files for internet speed, bandwidth, and download stability testing</a:t>
            </a:r>
            <a:endParaRPr lang="en-US" altLang="en-US" sz="2400" i="1"/>
          </a:p>
          <a:p>
            <a:pPr marL="285750" indent="-285750">
              <a:buFont typeface="Arial" panose="020B0604020202020204" pitchFamily="34" charset="0"/>
              <a:buChar char="•"/>
            </a:pPr>
            <a:endParaRPr lang="en-US" altLang="en-US" sz="2400" i="1"/>
          </a:p>
          <a:p>
            <a:r>
              <a:rPr lang="en-US" altLang="en-US" sz="2400" i="1"/>
              <a:t>Each file is created solely for testing and educational purposes and does not contain copyrighted, licensed, or proprietary content.</a:t>
            </a:r>
            <a:endParaRPr lang="en-US" altLang="en-US" sz="2400" i="1"/>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tLang="en-US" b="1" i="1" u="sng">
                <a:solidFill>
                  <a:schemeClr val="tx1"/>
                </a:solidFill>
              </a:rPr>
              <a:t>Who Uses Our Website</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3" name="Text Box 2"/>
          <p:cNvSpPr txBox="1"/>
          <p:nvPr/>
        </p:nvSpPr>
        <p:spPr>
          <a:xfrm>
            <a:off x="609600" y="1417955"/>
            <a:ext cx="11089640" cy="4657090"/>
          </a:xfrm>
          <a:prstGeom prst="rect">
            <a:avLst/>
          </a:prstGeom>
          <a:noFill/>
        </p:spPr>
        <p:txBody>
          <a:bodyPr wrap="square" rtlCol="0">
            <a:noAutofit/>
          </a:bodyPr>
          <a:p>
            <a:pPr marL="342900" indent="-342900">
              <a:buFont typeface="Arial" panose="020B0604020202020204" pitchFamily="34" charset="0"/>
              <a:buChar char="•"/>
            </a:pPr>
            <a:r>
              <a:rPr lang="en-US" altLang="en-US" sz="2400" i="1"/>
              <a:t>Our users come from a wide range of backgrounds, including:</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Students and learners</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Developers and testers</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IT professionals and system administrators</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Network engineers and internet users</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Educators and trainers</a:t>
            </a:r>
            <a:endParaRPr lang="en-US" altLang="en-US" sz="2400" i="1"/>
          </a:p>
          <a:p>
            <a:pPr marL="342900" indent="-342900">
              <a:buFont typeface="Arial" panose="020B0604020202020204" pitchFamily="34" charset="0"/>
              <a:buChar char="•"/>
            </a:pPr>
            <a:endParaRPr lang="en-US" altLang="en-US" sz="2400" i="1"/>
          </a:p>
          <a:p>
            <a:pPr marL="342900" indent="-342900">
              <a:buFont typeface="Arial" panose="020B0604020202020204" pitchFamily="34" charset="0"/>
              <a:buChar char="•"/>
            </a:pPr>
            <a:r>
              <a:rPr lang="en-US" altLang="en-US" sz="2400" i="1"/>
              <a:t>Anyone who needs sample files for legitimate testing can benefit from our resources.</a:t>
            </a:r>
            <a:endParaRPr lang="en-US" altLang="en-US" sz="2400" i="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tLang="en-US" b="1" i="1" u="sng">
                <a:solidFill>
                  <a:schemeClr val="tx1"/>
                </a:solidFill>
              </a:rPr>
              <a:t>Get in Touch</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3" name="Text Box 2"/>
          <p:cNvSpPr txBox="1"/>
          <p:nvPr/>
        </p:nvSpPr>
        <p:spPr>
          <a:xfrm>
            <a:off x="673735" y="1609725"/>
            <a:ext cx="10819130" cy="4825365"/>
          </a:xfrm>
          <a:prstGeom prst="rect">
            <a:avLst/>
          </a:prstGeom>
          <a:noFill/>
        </p:spPr>
        <p:txBody>
          <a:bodyPr wrap="square" rtlCol="0">
            <a:noAutofit/>
          </a:bodyPr>
          <a:p>
            <a:r>
              <a:rPr lang="en-US" altLang="en-US" sz="2400" i="1"/>
              <a:t>If you have questions, suggestions, or feedback, feel free to contact us:</a:t>
            </a:r>
            <a:endParaRPr lang="en-US" altLang="en-US" sz="2400" i="1"/>
          </a:p>
          <a:p>
            <a:endParaRPr lang="en-US" altLang="en-US" sz="2400" i="1"/>
          </a:p>
          <a:p>
            <a:r>
              <a:rPr lang="zh-CN" altLang="en-US" sz="2400" i="1"/>
              <a:t>📧</a:t>
            </a:r>
            <a:r>
              <a:rPr lang="en-US" altLang="en-US" sz="2400" i="1"/>
              <a:t>  Email: contact@freetestfiles.com</a:t>
            </a:r>
            <a:endParaRPr lang="en-US" altLang="en-US" sz="2400" i="1"/>
          </a:p>
          <a:p>
            <a:endParaRPr lang="en-US" altLang="en-US" sz="2400" i="1"/>
          </a:p>
          <a:p>
            <a:r>
              <a:rPr lang="en-US" altLang="en-US" sz="2400" i="1"/>
              <a:t>We value user input and strive to make FreeTestFiles.com more useful every day.</a:t>
            </a:r>
            <a:endParaRPr lang="en-US" altLang="en-US" sz="2400" i="1"/>
          </a:p>
          <a:p>
            <a:endParaRPr lang="en-US" altLang="en-US" sz="2400" i="1"/>
          </a:p>
          <a:p>
            <a:r>
              <a:rPr lang="en-US" altLang="en-US" sz="2400" i="1"/>
              <a:t>Thank You</a:t>
            </a:r>
            <a:endParaRPr lang="en-US" altLang="en-US" sz="2400" i="1"/>
          </a:p>
          <a:p>
            <a:endParaRPr lang="en-US" altLang="en-US" sz="2400" i="1"/>
          </a:p>
          <a:p>
            <a:r>
              <a:rPr lang="en-US" altLang="en-US" sz="2400" i="1"/>
              <a:t>Thank you for visiting FreeTestFiles.com.</a:t>
            </a:r>
            <a:endParaRPr lang="en-US" altLang="en-US" sz="2400" i="1"/>
          </a:p>
          <a:p>
            <a:r>
              <a:rPr lang="en-US" altLang="en-US" sz="2400" i="1"/>
              <a:t>We hope our resources help you test, learn, and work more efficiently.</a:t>
            </a:r>
            <a:endParaRPr lang="en-US" altLang="en-US" sz="2400" i="1"/>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3.0"/>
  <p:tag name="KSO_WM_BEAUTIFY_FLAG" val="#wm#"/>
</p:tagLst>
</file>

<file path=ppt/theme/theme1.xml><?xml version="1.0" encoding="utf-8"?>
<a:theme xmlns:a="http://schemas.openxmlformats.org/drawingml/2006/main" name="Default Design">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7DB6EF"/>
        </a:accent1>
        <a:accent2>
          <a:srgbClr val="C0504D"/>
        </a:accent2>
        <a:accent3>
          <a:srgbClr val="FFFFFF"/>
        </a:accent3>
        <a:accent4>
          <a:srgbClr val="000000"/>
        </a:accent4>
        <a:accent5>
          <a:srgbClr val="C0D7F5"/>
        </a:accent5>
        <a:accent6>
          <a:srgbClr val="AC4744"/>
        </a:accent6>
        <a:hlink>
          <a:srgbClr val="0066CC"/>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1877</Words>
  <Application>WPS Presentation</Application>
  <PresentationFormat>Widescreen</PresentationFormat>
  <Paragraphs>54</Paragraphs>
  <Slides>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vt:i4>
      </vt:variant>
    </vt:vector>
  </HeadingPairs>
  <TitlesOfParts>
    <vt:vector size="16" baseType="lpstr">
      <vt:lpstr>Arial</vt:lpstr>
      <vt:lpstr>SimSun</vt:lpstr>
      <vt:lpstr>Wingdings</vt:lpstr>
      <vt:lpstr>Calibri Light</vt:lpstr>
      <vt:lpstr>Calibri</vt:lpstr>
      <vt:lpstr>Microsoft YaHei</vt:lpstr>
      <vt:lpstr>Arial Unicode MS</vt:lpstr>
      <vt:lpstr>Calibri</vt:lpstr>
      <vt:lpstr>Comic Sans MS</vt:lpstr>
      <vt:lpstr>Segoe UI</vt:lpstr>
      <vt:lpstr>Default Design</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
  <cp:lastModifiedBy>Dhanraj Mhatre</cp:lastModifiedBy>
  <cp:revision>28</cp:revision>
  <dcterms:created xsi:type="dcterms:W3CDTF">2025-07-23T00:59:00Z</dcterms:created>
  <dcterms:modified xsi:type="dcterms:W3CDTF">2026-01-25T09:12:10Z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7D1D4FC0232B4C20AADCDBC21F8367EB_11</vt:lpwstr>
  </property>
  <property fmtid="{D5CDD505-2E9C-101B-9397-08002B2CF9AE}" pid="3" name="KSOProductBuildVer">
    <vt:lpwstr>1033-12.2.0.23196</vt:lpwstr>
  </property>
</Properties>
</file>